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70" r:id="rId10"/>
    <p:sldId id="265" r:id="rId11"/>
    <p:sldId id="266" r:id="rId12"/>
    <p:sldId id="271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GRAB AND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VARY YOUR SENTENCE TYPES</a:t>
            </a:r>
            <a:endParaRPr lang="en-US" dirty="0"/>
          </a:p>
        </p:txBody>
      </p:sp>
      <p:pic>
        <p:nvPicPr>
          <p:cNvPr id="4" name="Content Placeholder 3" descr="&lt;strong&gt;Choices&lt;/strong&gt; | Me – Who am I?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218" y="1921164"/>
            <a:ext cx="5680364" cy="4174836"/>
          </a:xfrm>
        </p:spPr>
      </p:pic>
    </p:spTree>
    <p:extLst>
      <p:ext uri="{BB962C8B-B14F-4D97-AF65-F5344CB8AC3E}">
        <p14:creationId xmlns:p14="http://schemas.microsoft.com/office/powerpoint/2010/main" val="274282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Simple sentence.</a:t>
            </a:r>
          </a:p>
          <a:p>
            <a:pPr marL="0" indent="0">
              <a:buNone/>
            </a:pPr>
            <a:r>
              <a:rPr lang="en-US" dirty="0" smtClean="0"/>
              <a:t>Cheesecake is my favorite dessert.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Compound</a:t>
            </a:r>
          </a:p>
          <a:p>
            <a:pPr marL="0" indent="0">
              <a:buNone/>
            </a:pPr>
            <a:r>
              <a:rPr lang="en-US" dirty="0" smtClean="0"/>
              <a:t>Cheesecake is my favorite dessert, but sweet potato pie is a close second.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Complex</a:t>
            </a:r>
          </a:p>
          <a:p>
            <a:pPr marL="0" indent="0">
              <a:buNone/>
            </a:pPr>
            <a:r>
              <a:rPr lang="en-US" dirty="0" smtClean="0"/>
              <a:t>Although I enjoy cheesecake and sweet potato pie, I am not the best baker.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3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63363"/>
          </a:xfrm>
        </p:spPr>
        <p:txBody>
          <a:bodyPr/>
          <a:lstStyle/>
          <a:p>
            <a:r>
              <a:rPr lang="en-US" dirty="0" smtClean="0"/>
              <a:t>Things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7127"/>
            <a:ext cx="10058400" cy="4765964"/>
          </a:xfrm>
        </p:spPr>
        <p:txBody>
          <a:bodyPr/>
          <a:lstStyle/>
          <a:p>
            <a:r>
              <a:rPr lang="en-US" dirty="0" smtClean="0"/>
              <a:t>Compound sentences are typically formed using coordinating conjunctions such as:</a:t>
            </a:r>
          </a:p>
          <a:p>
            <a:pPr marL="0" indent="0">
              <a:buNone/>
            </a:pPr>
            <a:r>
              <a:rPr lang="en-US" dirty="0" smtClean="0"/>
              <a:t>for, and, nor, but, or, yet and </a:t>
            </a:r>
            <a:r>
              <a:rPr lang="en-US" dirty="0" smtClean="0"/>
              <a:t>so (FANBOYS)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Complex sentences use subordinating conjunctions.  These include: although, because, until, while, since, after and </a:t>
            </a:r>
            <a:r>
              <a:rPr lang="en-US" dirty="0" smtClean="0"/>
              <a:t>many other</a:t>
            </a:r>
            <a:r>
              <a:rPr lang="en-US" dirty="0" smtClean="0"/>
              <a:t>s</a:t>
            </a:r>
            <a:r>
              <a:rPr lang="en-US" dirty="0" smtClean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If the dependent clause with the subordinating conjunction comes at the beginning of a sentence, you need a comma; consequently, if the dependent clause is at the end, it does not require a comma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Although she was very talented</a:t>
            </a:r>
            <a:r>
              <a:rPr lang="en-US" dirty="0" smtClean="0"/>
              <a:t>, she did not win the singing competition.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She did not win the singing competition </a:t>
            </a:r>
            <a:r>
              <a:rPr lang="en-US" dirty="0" smtClean="0">
                <a:solidFill>
                  <a:srgbClr val="FF0000"/>
                </a:solidFill>
              </a:rPr>
              <a:t>although she was very talented</a:t>
            </a:r>
            <a:r>
              <a:rPr lang="en-US" dirty="0" smtClean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5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ballet dancer practiced for her upcoming performance daily.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ballet dancer practiced for her upcoming performance daily, and she modified her diet temporarily.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Although she modified her diet temporarily, she continued to eat a well-portioned meal.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2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SPLICE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1654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comma splice occurs when two main clauses (sentences) are joined together by a </a:t>
            </a:r>
            <a:r>
              <a:rPr lang="en-US" b="1" dirty="0" smtClean="0">
                <a:solidFill>
                  <a:srgbClr val="FF0000"/>
                </a:solidFill>
              </a:rPr>
              <a:t>inappropriately</a:t>
            </a:r>
            <a:r>
              <a:rPr lang="en-US" dirty="0" smtClean="0"/>
              <a:t> placed comma.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 smtClean="0"/>
              <a:t>,,,,,,,,,,,,,,,,,,,,</a:t>
            </a:r>
            <a:endParaRPr lang="en-US" sz="8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10327"/>
            <a:ext cx="10058400" cy="422471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English is my best subject, I always do well on my tests.</a:t>
            </a:r>
            <a:endParaRPr lang="en-US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 smtClean="0">
                <a:solidFill>
                  <a:srgbClr val="00B050"/>
                </a:solidFill>
              </a:rPr>
              <a:t>Soccer is his favorite sport, he is the best player on the team.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correct a 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90255"/>
            <a:ext cx="10058400" cy="472901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Place a period between the two main clauses or sentences.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Add a comma after the conjunction to form a compound sentence.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Use a semicolon between the two sentences.</a:t>
            </a:r>
          </a:p>
          <a:p>
            <a:r>
              <a:rPr lang="en-US" b="1" u="sng" dirty="0" smtClean="0"/>
              <a:t>Ex. 1</a:t>
            </a:r>
          </a:p>
          <a:p>
            <a:r>
              <a:rPr lang="en-US" dirty="0" smtClean="0"/>
              <a:t>English is my best subject.  I always do well on my tests.</a:t>
            </a:r>
            <a:endParaRPr lang="en-US" dirty="0" smtClean="0"/>
          </a:p>
          <a:p>
            <a:r>
              <a:rPr lang="en-US" dirty="0" smtClean="0"/>
              <a:t>English is my best subject</a:t>
            </a:r>
            <a:r>
              <a:rPr lang="en-US" dirty="0" smtClean="0"/>
              <a:t>, so I always do well on my tests.</a:t>
            </a:r>
            <a:endParaRPr lang="en-US" dirty="0" smtClean="0"/>
          </a:p>
          <a:p>
            <a:r>
              <a:rPr lang="en-US" dirty="0" smtClean="0"/>
              <a:t>English is my best subject; I always do well on my tests.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Ex. </a:t>
            </a:r>
            <a:r>
              <a:rPr lang="en-US" b="1" u="sng" dirty="0"/>
              <a:t>2</a:t>
            </a:r>
          </a:p>
          <a:p>
            <a:r>
              <a:rPr lang="en-US" dirty="0" smtClean="0"/>
              <a:t>Soccer is his favorite sport.  He is the best player on the team.</a:t>
            </a:r>
          </a:p>
          <a:p>
            <a:r>
              <a:rPr lang="en-US" dirty="0" smtClean="0"/>
              <a:t>Soccer is his favorite sport, and he is the best player on the team.</a:t>
            </a:r>
          </a:p>
          <a:p>
            <a:r>
              <a:rPr lang="en-US" dirty="0" smtClean="0"/>
              <a:t>Soccer is his favorite sport; he is the best player on the team.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2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10058400" cy="4206240"/>
          </a:xfrm>
        </p:spPr>
        <p:txBody>
          <a:bodyPr/>
          <a:lstStyle/>
          <a:p>
            <a:r>
              <a:rPr lang="en-US" dirty="0" smtClean="0"/>
              <a:t>Look at the following sentences which contain commas splices.  Using one of the three grammar fixes, correct them.</a:t>
            </a:r>
          </a:p>
          <a:p>
            <a:endParaRPr lang="en-US" dirty="0"/>
          </a:p>
          <a:p>
            <a:r>
              <a:rPr lang="en-US" dirty="0" smtClean="0"/>
              <a:t>Thomas made the baseball team, I congratulated him the next day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movie was boring, I fell asleep before it ended.</a:t>
            </a:r>
          </a:p>
          <a:p>
            <a:endParaRPr lang="en-US" dirty="0"/>
          </a:p>
          <a:p>
            <a:r>
              <a:rPr lang="en-US" dirty="0" smtClean="0"/>
              <a:t>My dog is very playful, she hides my shoes often.</a:t>
            </a:r>
          </a:p>
          <a:p>
            <a:endParaRPr lang="en-US" dirty="0"/>
          </a:p>
          <a:p>
            <a:r>
              <a:rPr lang="en-US" dirty="0" smtClean="0"/>
              <a:t>The weather forecast calls for rain, our camping trip will be postponed.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5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FUSED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45673"/>
            <a:ext cx="10058400" cy="4298604"/>
          </a:xfrm>
        </p:spPr>
        <p:txBody>
          <a:bodyPr/>
          <a:lstStyle/>
          <a:p>
            <a:r>
              <a:rPr lang="en-US" b="1" dirty="0" smtClean="0"/>
              <a:t>A fused sentence is when two main clauses are </a:t>
            </a:r>
            <a:r>
              <a:rPr lang="en-US" b="1" i="1" dirty="0" smtClean="0">
                <a:solidFill>
                  <a:srgbClr val="FF0000"/>
                </a:solidFill>
              </a:rPr>
              <a:t>fused</a:t>
            </a:r>
            <a:r>
              <a:rPr lang="en-US" b="1" dirty="0" smtClean="0"/>
              <a:t>  (joined) together with absolutely </a:t>
            </a:r>
            <a:r>
              <a:rPr lang="en-US" b="1" dirty="0" smtClean="0">
                <a:solidFill>
                  <a:srgbClr val="FF0000"/>
                </a:solidFill>
              </a:rPr>
              <a:t>NO punctuation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+++++++++++++++++++++++++++++++++++++++++++++++++++++++++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Sharon Draper is one of my favorite authors she has written several books for people to enjoy.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Sometimes we take </a:t>
            </a:r>
            <a:r>
              <a:rPr lang="en-US" dirty="0" smtClean="0"/>
              <a:t>vacations other times we stay at home.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Exercise is great way to stay fit people should exercise at </a:t>
            </a:r>
            <a:r>
              <a:rPr lang="en-US" dirty="0" smtClean="0"/>
              <a:t>least </a:t>
            </a:r>
            <a:r>
              <a:rPr lang="en-US" dirty="0" smtClean="0"/>
              <a:t>one hour daily.</a:t>
            </a:r>
          </a:p>
          <a:p>
            <a:endParaRPr lang="en-US" dirty="0"/>
          </a:p>
          <a:p>
            <a:r>
              <a:rPr lang="en-US" dirty="0" smtClean="0"/>
              <a:t>Steph Curry is my favorite basketball player I think he has an amazing </a:t>
            </a:r>
            <a:r>
              <a:rPr lang="en-US" dirty="0" smtClean="0"/>
              <a:t>jump shot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Florida is a wonderful vacation spot there are so many things to do when you visit.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2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correct a FS?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927" y="1724429"/>
            <a:ext cx="10058400" cy="45562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Fused sentences can be corrected in the same fashion as a sentence with a comma splice.  Additionally, you can also use conjunctive adverbs such as: however, then, therefore, consequently, furthermore, hence, thus, undoubtedly and others.</a:t>
            </a:r>
            <a:endParaRPr lang="en-US" dirty="0"/>
          </a:p>
          <a:p>
            <a:r>
              <a:rPr lang="en-US" dirty="0" smtClean="0"/>
              <a:t>Sharon Draper is one of my favorite authors. She has written several books for people to enjoy.</a:t>
            </a:r>
            <a:endParaRPr lang="en-US" dirty="0" smtClean="0"/>
          </a:p>
          <a:p>
            <a:r>
              <a:rPr lang="en-US" dirty="0" smtClean="0"/>
              <a:t>Sharon Draper is one of my favorite authors, and she has written several books for people to enjoy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Sharon Draper is one of my favorite authors; furthermore, she has written several books for people to enjoy.</a:t>
            </a:r>
            <a:endParaRPr lang="en-US" dirty="0" smtClean="0"/>
          </a:p>
          <a:p>
            <a:r>
              <a:rPr lang="en-US" dirty="0" smtClean="0"/>
              <a:t>Sharon Draper is one of my favorite authors; she has written several book for people to enjoy.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Florida is a wonderful vacation spot.  There are so many things to do when you visit.</a:t>
            </a:r>
            <a:endParaRPr lang="en-US" dirty="0" smtClean="0"/>
          </a:p>
          <a:p>
            <a:r>
              <a:rPr lang="en-US" dirty="0" smtClean="0"/>
              <a:t>Florida is a wonderful vacation spot, for there are so many things to do when you visit.</a:t>
            </a:r>
            <a:endParaRPr lang="en-US" dirty="0" smtClean="0"/>
          </a:p>
          <a:p>
            <a:r>
              <a:rPr lang="en-US" dirty="0" smtClean="0"/>
              <a:t>Florida is a wonderful vacation spot; there are so many things to do when you visit.</a:t>
            </a:r>
            <a:endParaRPr lang="en-US" dirty="0" smtClean="0"/>
          </a:p>
          <a:p>
            <a:r>
              <a:rPr lang="en-US" dirty="0" smtClean="0"/>
              <a:t>Florida is a wonderful vacation spot; thus, there are many things to do when you visit.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4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0"/>
            <a:ext cx="10792691" cy="3931920"/>
          </a:xfrm>
        </p:spPr>
        <p:txBody>
          <a:bodyPr/>
          <a:lstStyle/>
          <a:p>
            <a:pPr marL="0" indent="0">
              <a:buNone/>
            </a:pPr>
            <a:r>
              <a:rPr lang="en-US" sz="6000" dirty="0" smtClean="0"/>
              <a:t>I walked around the track my friend decided to jog.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59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197</TotalTime>
  <Words>800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Courier New</vt:lpstr>
      <vt:lpstr>Garamond</vt:lpstr>
      <vt:lpstr>Savon</vt:lpstr>
      <vt:lpstr>Grammar</vt:lpstr>
      <vt:lpstr>COMMA SPLICE</vt:lpstr>
      <vt:lpstr>EXAMPLES</vt:lpstr>
      <vt:lpstr>How do I correct a CS?</vt:lpstr>
      <vt:lpstr>Now you try!</vt:lpstr>
      <vt:lpstr>FUSED SENTENCE</vt:lpstr>
      <vt:lpstr>EXAMPLES</vt:lpstr>
      <vt:lpstr>How do I correct a FS?</vt:lpstr>
      <vt:lpstr>Now you try!</vt:lpstr>
      <vt:lpstr>VARY YOUR SENTENCE TYPES</vt:lpstr>
      <vt:lpstr>TYPES OF SENTENCES</vt:lpstr>
      <vt:lpstr>Things to note</vt:lpstr>
      <vt:lpstr>EXAMPLES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Shari Clark</dc:creator>
  <cp:lastModifiedBy>Shari Clark</cp:lastModifiedBy>
  <cp:revision>21</cp:revision>
  <dcterms:created xsi:type="dcterms:W3CDTF">2018-09-16T17:56:25Z</dcterms:created>
  <dcterms:modified xsi:type="dcterms:W3CDTF">2018-09-17T23:44:31Z</dcterms:modified>
</cp:coreProperties>
</file>